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399288" cy="43200638"/>
  <p:notesSz cx="31940500" cy="427418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1020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5D25"/>
    <a:srgbClr val="3C9632"/>
    <a:srgbClr val="0070C4"/>
    <a:srgbClr val="F8AE80"/>
    <a:srgbClr val="3FFF96"/>
    <a:srgbClr val="85DFFF"/>
    <a:srgbClr val="F37022"/>
    <a:srgbClr val="B0761F"/>
    <a:srgbClr val="D2B8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em Estilo, Tabela com Grelh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Sem Estilo, Sem Grelh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6D9F66E-5EB9-4882-86FB-DCBF35E3C3E4}" styleName="Estilo Médio 4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0A1B5D5-9B99-4C35-A422-299274C87663}" styleName="Estilo Médio 1 - Destaqu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9" autoAdjust="0"/>
    <p:restoredTop sz="99254" autoAdjust="0"/>
  </p:normalViewPr>
  <p:slideViewPr>
    <p:cSldViewPr>
      <p:cViewPr varScale="1">
        <p:scale>
          <a:sx n="18" d="100"/>
          <a:sy n="18" d="100"/>
        </p:scale>
        <p:origin x="2772" y="78"/>
      </p:cViewPr>
      <p:guideLst>
        <p:guide orient="horz" pos="13607"/>
        <p:guide pos="10205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384141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6750" tIns="213375" rIns="426750" bIns="213375" numCol="1" anchor="t" anchorCtr="0" compatLnSpc="1">
            <a:prstTxWarp prst="textNoShape">
              <a:avLst/>
            </a:prstTxWarp>
          </a:bodyPr>
          <a:lstStyle>
            <a:lvl1pPr>
              <a:defRPr sz="56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099088" y="0"/>
            <a:ext cx="1384141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6750" tIns="213375" rIns="426750" bIns="213375" numCol="1" anchor="t" anchorCtr="0" compatLnSpc="1">
            <a:prstTxWarp prst="textNoShape">
              <a:avLst/>
            </a:prstTxWarp>
          </a:bodyPr>
          <a:lstStyle>
            <a:lvl1pPr algn="r">
              <a:defRPr sz="56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40605075"/>
            <a:ext cx="13841413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6750" tIns="213375" rIns="426750" bIns="213375" numCol="1" anchor="b" anchorCtr="0" compatLnSpc="1">
            <a:prstTxWarp prst="textNoShape">
              <a:avLst/>
            </a:prstTxWarp>
          </a:bodyPr>
          <a:lstStyle>
            <a:lvl1pPr>
              <a:defRPr sz="56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8099088" y="40605075"/>
            <a:ext cx="1384141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26750" tIns="213375" rIns="426750" bIns="213375" numCol="1" anchor="b" anchorCtr="0" compatLnSpc="1">
            <a:prstTxWarp prst="textNoShape">
              <a:avLst/>
            </a:prstTxWarp>
          </a:bodyPr>
          <a:lstStyle>
            <a:lvl1pPr algn="r">
              <a:defRPr sz="5600">
                <a:cs typeface="+mn-cs"/>
              </a:defRPr>
            </a:lvl1pPr>
          </a:lstStyle>
          <a:p>
            <a:pPr>
              <a:defRPr/>
            </a:pPr>
            <a:fld id="{A1516E76-F36B-4EE0-A6F9-D3FB620643E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7931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3841413" cy="2136775"/>
          </a:xfrm>
          <a:prstGeom prst="rect">
            <a:avLst/>
          </a:prstGeom>
        </p:spPr>
        <p:txBody>
          <a:bodyPr vert="horz" lIns="426750" tIns="213375" rIns="426750" bIns="213375" rtlCol="0"/>
          <a:lstStyle>
            <a:lvl1pPr algn="l">
              <a:defRPr sz="5600"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18092738" y="0"/>
            <a:ext cx="13839825" cy="2136775"/>
          </a:xfrm>
          <a:prstGeom prst="rect">
            <a:avLst/>
          </a:prstGeom>
        </p:spPr>
        <p:txBody>
          <a:bodyPr vert="horz" lIns="426750" tIns="213375" rIns="426750" bIns="213375" rtlCol="0"/>
          <a:lstStyle>
            <a:lvl1pPr algn="r">
              <a:defRPr sz="5600">
                <a:cs typeface="+mn-cs"/>
              </a:defRPr>
            </a:lvl1pPr>
          </a:lstStyle>
          <a:p>
            <a:pPr>
              <a:defRPr/>
            </a:pPr>
            <a:fld id="{5560498A-B312-41AD-993C-11ADB01C7DFF}" type="datetimeFigureOut">
              <a:rPr lang="pt-PT"/>
              <a:pPr>
                <a:defRPr/>
              </a:pPr>
              <a:t>15/04/2024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959975" y="3205163"/>
            <a:ext cx="12020550" cy="160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26750" tIns="213375" rIns="426750" bIns="213375" rtlCol="0" anchor="ctr"/>
          <a:lstStyle/>
          <a:p>
            <a:pPr lvl="0"/>
            <a:endParaRPr lang="pt-PT" noProof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3194050" y="20302538"/>
            <a:ext cx="25552400" cy="19234150"/>
          </a:xfrm>
          <a:prstGeom prst="rect">
            <a:avLst/>
          </a:prstGeom>
        </p:spPr>
        <p:txBody>
          <a:bodyPr vert="horz" lIns="426750" tIns="213375" rIns="426750" bIns="213375" rtlCol="0">
            <a:normAutofit/>
          </a:bodyPr>
          <a:lstStyle/>
          <a:p>
            <a:pPr lvl="0"/>
            <a:r>
              <a:rPr lang="pt-PT" noProof="0"/>
              <a:t>Clique para editar os estilos</a:t>
            </a:r>
          </a:p>
          <a:p>
            <a:pPr lvl="1"/>
            <a:r>
              <a:rPr lang="pt-PT" noProof="0"/>
              <a:t>Segundo nível</a:t>
            </a:r>
          </a:p>
          <a:p>
            <a:pPr lvl="2"/>
            <a:r>
              <a:rPr lang="pt-PT" noProof="0"/>
              <a:t>Terceiro nível</a:t>
            </a:r>
          </a:p>
          <a:p>
            <a:pPr lvl="3"/>
            <a:r>
              <a:rPr lang="pt-PT" noProof="0"/>
              <a:t>Quarto nível</a:t>
            </a:r>
          </a:p>
          <a:p>
            <a:pPr lvl="4"/>
            <a:r>
              <a:rPr lang="pt-PT" noProof="0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40597138"/>
            <a:ext cx="13841413" cy="2136775"/>
          </a:xfrm>
          <a:prstGeom prst="rect">
            <a:avLst/>
          </a:prstGeom>
        </p:spPr>
        <p:txBody>
          <a:bodyPr vert="horz" lIns="426750" tIns="213375" rIns="426750" bIns="213375" rtlCol="0" anchor="b"/>
          <a:lstStyle>
            <a:lvl1pPr algn="l">
              <a:defRPr sz="5600">
                <a:cs typeface="+mn-cs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18092738" y="40597138"/>
            <a:ext cx="13839825" cy="2136775"/>
          </a:xfrm>
          <a:prstGeom prst="rect">
            <a:avLst/>
          </a:prstGeom>
        </p:spPr>
        <p:txBody>
          <a:bodyPr vert="horz" lIns="426750" tIns="213375" rIns="426750" bIns="213375" rtlCol="0" anchor="b"/>
          <a:lstStyle>
            <a:lvl1pPr algn="r">
              <a:defRPr sz="5600">
                <a:cs typeface="+mn-cs"/>
              </a:defRPr>
            </a:lvl1pPr>
          </a:lstStyle>
          <a:p>
            <a:pPr>
              <a:defRPr/>
            </a:pPr>
            <a:fld id="{230D80A5-BE7C-49F1-9A80-1D0E5920853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902898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25" kern="1200">
        <a:solidFill>
          <a:schemeClr val="tx1"/>
        </a:solidFill>
        <a:latin typeface="+mn-lt"/>
        <a:ea typeface="+mn-ea"/>
        <a:cs typeface="+mn-cs"/>
      </a:defRPr>
    </a:lvl1pPr>
    <a:lvl2pPr marL="456756" algn="l" rtl="0" eaLnBrk="0" fontAlgn="base" hangingPunct="0">
      <a:spcBef>
        <a:spcPct val="30000"/>
      </a:spcBef>
      <a:spcAft>
        <a:spcPct val="0"/>
      </a:spcAft>
      <a:defRPr sz="1225" kern="1200">
        <a:solidFill>
          <a:schemeClr val="tx1"/>
        </a:solidFill>
        <a:latin typeface="+mn-lt"/>
        <a:ea typeface="+mn-ea"/>
        <a:cs typeface="+mn-cs"/>
      </a:defRPr>
    </a:lvl2pPr>
    <a:lvl3pPr marL="913511" algn="l" rtl="0" eaLnBrk="0" fontAlgn="base" hangingPunct="0">
      <a:spcBef>
        <a:spcPct val="30000"/>
      </a:spcBef>
      <a:spcAft>
        <a:spcPct val="0"/>
      </a:spcAft>
      <a:defRPr sz="1225" kern="1200">
        <a:solidFill>
          <a:schemeClr val="tx1"/>
        </a:solidFill>
        <a:latin typeface="+mn-lt"/>
        <a:ea typeface="+mn-ea"/>
        <a:cs typeface="+mn-cs"/>
      </a:defRPr>
    </a:lvl3pPr>
    <a:lvl4pPr marL="1370266" algn="l" rtl="0" eaLnBrk="0" fontAlgn="base" hangingPunct="0">
      <a:spcBef>
        <a:spcPct val="30000"/>
      </a:spcBef>
      <a:spcAft>
        <a:spcPct val="0"/>
      </a:spcAft>
      <a:defRPr sz="1225" kern="1200">
        <a:solidFill>
          <a:schemeClr val="tx1"/>
        </a:solidFill>
        <a:latin typeface="+mn-lt"/>
        <a:ea typeface="+mn-ea"/>
        <a:cs typeface="+mn-cs"/>
      </a:defRPr>
    </a:lvl4pPr>
    <a:lvl5pPr marL="1827021" algn="l" rtl="0" eaLnBrk="0" fontAlgn="base" hangingPunct="0">
      <a:spcBef>
        <a:spcPct val="30000"/>
      </a:spcBef>
      <a:spcAft>
        <a:spcPct val="0"/>
      </a:spcAft>
      <a:defRPr sz="1225" kern="1200">
        <a:solidFill>
          <a:schemeClr val="tx1"/>
        </a:solidFill>
        <a:latin typeface="+mn-lt"/>
        <a:ea typeface="+mn-ea"/>
        <a:cs typeface="+mn-cs"/>
      </a:defRPr>
    </a:lvl5pPr>
    <a:lvl6pPr marL="2284239" algn="l" defTabSz="913697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6pPr>
    <a:lvl7pPr marL="2741088" algn="l" defTabSz="913697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7pPr>
    <a:lvl8pPr marL="3197936" algn="l" defTabSz="913697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8pPr>
    <a:lvl9pPr marL="3654785" algn="l" defTabSz="913697" rtl="0" eaLnBrk="1" latinLnBrk="0" hangingPunct="1">
      <a:defRPr sz="122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959975" y="3205163"/>
            <a:ext cx="12020550" cy="16028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PT"/>
          </a:p>
        </p:txBody>
      </p:sp>
      <p:sp>
        <p:nvSpPr>
          <p:cNvPr id="4100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EDDA77-89BE-4BC5-A3A7-0D0C7BD81A8F}" type="slidenum">
              <a:rPr lang="pt-PT" smtClean="0"/>
              <a:pPr>
                <a:defRPr/>
              </a:pPr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765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7070108"/>
            <a:ext cx="27539395" cy="15040222"/>
          </a:xfrm>
        </p:spPr>
        <p:txBody>
          <a:bodyPr anchor="b"/>
          <a:lstStyle>
            <a:lvl1pPr algn="ctr">
              <a:defRPr sz="2125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22690338"/>
            <a:ext cx="2429946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19951" indent="0" algn="ctr">
              <a:buNone/>
              <a:defRPr sz="7086"/>
            </a:lvl2pPr>
            <a:lvl3pPr marL="3239902" indent="0" algn="ctr">
              <a:buNone/>
              <a:defRPr sz="6378"/>
            </a:lvl3pPr>
            <a:lvl4pPr marL="4859853" indent="0" algn="ctr">
              <a:buNone/>
              <a:defRPr sz="5669"/>
            </a:lvl4pPr>
            <a:lvl5pPr marL="6479804" indent="0" algn="ctr">
              <a:buNone/>
              <a:defRPr sz="5669"/>
            </a:lvl5pPr>
            <a:lvl6pPr marL="8099755" indent="0" algn="ctr">
              <a:buNone/>
              <a:defRPr sz="5669"/>
            </a:lvl6pPr>
            <a:lvl7pPr marL="9719706" indent="0" algn="ctr">
              <a:buNone/>
              <a:defRPr sz="5669"/>
            </a:lvl7pPr>
            <a:lvl8pPr marL="11339657" indent="0" algn="ctr">
              <a:buNone/>
              <a:defRPr sz="5669"/>
            </a:lvl8pPr>
            <a:lvl9pPr marL="12959608" indent="0" algn="ctr">
              <a:buNone/>
              <a:defRPr sz="5669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598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385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2300034"/>
            <a:ext cx="6986096" cy="36610544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2300034"/>
            <a:ext cx="20553298" cy="36610544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59208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1541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10770172"/>
            <a:ext cx="27944386" cy="17970262"/>
          </a:xfrm>
        </p:spPr>
        <p:txBody>
          <a:bodyPr anchor="b"/>
          <a:lstStyle>
            <a:lvl1pPr>
              <a:defRPr sz="21259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28910440"/>
            <a:ext cx="27944386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19951" indent="0">
              <a:buNone/>
              <a:defRPr sz="7086">
                <a:solidFill>
                  <a:schemeClr val="tx1">
                    <a:tint val="75000"/>
                  </a:schemeClr>
                </a:solidFill>
              </a:defRPr>
            </a:lvl2pPr>
            <a:lvl3pPr marL="3239902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5985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79804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0997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1970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3965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59608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526F4B-6C40-4BA3-A071-CE55D5732265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0904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11500170"/>
            <a:ext cx="13769697" cy="2741040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11500170"/>
            <a:ext cx="13769697" cy="2741040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BA5BA1-45E8-4BD7-AAAD-D8477E48D406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2018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300044"/>
            <a:ext cx="27944386" cy="8350126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10590160"/>
            <a:ext cx="13706415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15780233"/>
            <a:ext cx="13706415" cy="23210346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10590160"/>
            <a:ext cx="1377391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19951" indent="0">
              <a:buNone/>
              <a:defRPr sz="7086" b="1"/>
            </a:lvl2pPr>
            <a:lvl3pPr marL="3239902" indent="0">
              <a:buNone/>
              <a:defRPr sz="6378" b="1"/>
            </a:lvl3pPr>
            <a:lvl4pPr marL="4859853" indent="0">
              <a:buNone/>
              <a:defRPr sz="5669" b="1"/>
            </a:lvl4pPr>
            <a:lvl5pPr marL="6479804" indent="0">
              <a:buNone/>
              <a:defRPr sz="5669" b="1"/>
            </a:lvl5pPr>
            <a:lvl6pPr marL="8099755" indent="0">
              <a:buNone/>
              <a:defRPr sz="5669" b="1"/>
            </a:lvl6pPr>
            <a:lvl7pPr marL="9719706" indent="0">
              <a:buNone/>
              <a:defRPr sz="5669" b="1"/>
            </a:lvl7pPr>
            <a:lvl8pPr marL="11339657" indent="0">
              <a:buNone/>
              <a:defRPr sz="5669" b="1"/>
            </a:lvl8pPr>
            <a:lvl9pPr marL="12959608" indent="0">
              <a:buNone/>
              <a:defRPr sz="5669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15780233"/>
            <a:ext cx="13773917" cy="23210346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6E0C81-AD3B-4891-93CC-F853AAB71867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8740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290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2FB11-12A1-45AE-9DF3-70E09EE7F931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4434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6220102"/>
            <a:ext cx="16402140" cy="30700453"/>
          </a:xfrm>
        </p:spPr>
        <p:txBody>
          <a:bodyPr/>
          <a:lstStyle>
            <a:lvl1pPr>
              <a:defRPr sz="11338"/>
            </a:lvl1pPr>
            <a:lvl2pPr>
              <a:defRPr sz="9921"/>
            </a:lvl2pPr>
            <a:lvl3pPr>
              <a:defRPr sz="8504"/>
            </a:lvl3pPr>
            <a:lvl4pPr>
              <a:defRPr sz="7086"/>
            </a:lvl4pPr>
            <a:lvl5pPr>
              <a:defRPr sz="7086"/>
            </a:lvl5pPr>
            <a:lvl6pPr>
              <a:defRPr sz="7086"/>
            </a:lvl6pPr>
            <a:lvl7pPr>
              <a:defRPr sz="7086"/>
            </a:lvl7pPr>
            <a:lvl8pPr>
              <a:defRPr sz="7086"/>
            </a:lvl8pPr>
            <a:lvl9pPr>
              <a:defRPr sz="7086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825DF7-A32A-4563-AC72-647A3BD65F48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4760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2880042"/>
            <a:ext cx="10449614" cy="10080149"/>
          </a:xfrm>
        </p:spPr>
        <p:txBody>
          <a:bodyPr anchor="b"/>
          <a:lstStyle>
            <a:lvl1pPr>
              <a:defRPr sz="11338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6220102"/>
            <a:ext cx="16402140" cy="30700453"/>
          </a:xfrm>
        </p:spPr>
        <p:txBody>
          <a:bodyPr anchor="t"/>
          <a:lstStyle>
            <a:lvl1pPr marL="0" indent="0">
              <a:buNone/>
              <a:defRPr sz="11338"/>
            </a:lvl1pPr>
            <a:lvl2pPr marL="1619951" indent="0">
              <a:buNone/>
              <a:defRPr sz="9921"/>
            </a:lvl2pPr>
            <a:lvl3pPr marL="3239902" indent="0">
              <a:buNone/>
              <a:defRPr sz="8504"/>
            </a:lvl3pPr>
            <a:lvl4pPr marL="4859853" indent="0">
              <a:buNone/>
              <a:defRPr sz="7086"/>
            </a:lvl4pPr>
            <a:lvl5pPr marL="6479804" indent="0">
              <a:buNone/>
              <a:defRPr sz="7086"/>
            </a:lvl5pPr>
            <a:lvl6pPr marL="8099755" indent="0">
              <a:buNone/>
              <a:defRPr sz="7086"/>
            </a:lvl6pPr>
            <a:lvl7pPr marL="9719706" indent="0">
              <a:buNone/>
              <a:defRPr sz="7086"/>
            </a:lvl7pPr>
            <a:lvl8pPr marL="11339657" indent="0">
              <a:buNone/>
              <a:defRPr sz="7086"/>
            </a:lvl8pPr>
            <a:lvl9pPr marL="12959608" indent="0">
              <a:buNone/>
              <a:defRPr sz="7086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12960191"/>
            <a:ext cx="10449614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19951" indent="0">
              <a:buNone/>
              <a:defRPr sz="4960"/>
            </a:lvl2pPr>
            <a:lvl3pPr marL="3239902" indent="0">
              <a:buNone/>
              <a:defRPr sz="4252"/>
            </a:lvl3pPr>
            <a:lvl4pPr marL="4859853" indent="0">
              <a:buNone/>
              <a:defRPr sz="3543"/>
            </a:lvl4pPr>
            <a:lvl5pPr marL="6479804" indent="0">
              <a:buNone/>
              <a:defRPr sz="3543"/>
            </a:lvl5pPr>
            <a:lvl6pPr marL="8099755" indent="0">
              <a:buNone/>
              <a:defRPr sz="3543"/>
            </a:lvl6pPr>
            <a:lvl7pPr marL="9719706" indent="0">
              <a:buNone/>
              <a:defRPr sz="3543"/>
            </a:lvl7pPr>
            <a:lvl8pPr marL="11339657" indent="0">
              <a:buNone/>
              <a:defRPr sz="3543"/>
            </a:lvl8pPr>
            <a:lvl9pPr marL="12959608" indent="0">
              <a:buNone/>
              <a:defRPr sz="3543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64661C-CE51-4350-ABD1-A29A736C000F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735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2300044"/>
            <a:ext cx="27944386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11500170"/>
            <a:ext cx="27944386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40040601"/>
            <a:ext cx="1093476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40040601"/>
            <a:ext cx="7289840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F92A00C-BFE4-432A-867A-DE08137DCF1A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8123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39902" rtl="0" eaLnBrk="1" latinLnBrk="0" hangingPunct="1">
        <a:lnSpc>
          <a:spcPct val="90000"/>
        </a:lnSpc>
        <a:spcBef>
          <a:spcPct val="0"/>
        </a:spcBef>
        <a:buNone/>
        <a:defRPr sz="155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09976" indent="-809976" algn="l" defTabSz="3239902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1" kern="1200">
          <a:solidFill>
            <a:schemeClr val="tx1"/>
          </a:solidFill>
          <a:latin typeface="+mn-lt"/>
          <a:ea typeface="+mn-ea"/>
          <a:cs typeface="+mn-cs"/>
        </a:defRPr>
      </a:lvl1pPr>
      <a:lvl2pPr marL="2429927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49878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6" kern="1200">
          <a:solidFill>
            <a:schemeClr val="tx1"/>
          </a:solidFill>
          <a:latin typeface="+mn-lt"/>
          <a:ea typeface="+mn-ea"/>
          <a:cs typeface="+mn-cs"/>
        </a:defRPr>
      </a:lvl3pPr>
      <a:lvl4pPr marL="5669829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89780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09731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29682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49633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69584" indent="-809976" algn="l" defTabSz="3239902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19951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39902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59853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79804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099755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19706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39657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59608" algn="l" defTabSz="3239902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rectangle with orange and blue border&#10;&#10;Description automatically generated">
            <a:extLst>
              <a:ext uri="{FF2B5EF4-FFF2-40B4-BE49-F238E27FC236}">
                <a16:creationId xmlns:a16="http://schemas.microsoft.com/office/drawing/2014/main" id="{015DFEA3-1980-E628-1819-4F25B675C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90" y="0"/>
            <a:ext cx="31666908" cy="432006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Laranja-amarelado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ema do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13155</TotalTime>
  <Words>1</Words>
  <Application>Microsoft Office PowerPoint</Application>
  <PresentationFormat>Personalizados</PresentationFormat>
  <Paragraphs>1</Paragraphs>
  <Slides>1</Slides>
  <Notes>1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Company>USAL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USAL</dc:creator>
  <cp:lastModifiedBy>Virgínia Gonçalves</cp:lastModifiedBy>
  <cp:revision>843</cp:revision>
  <cp:lastPrinted>2005-09-07T17:36:47Z</cp:lastPrinted>
  <dcterms:created xsi:type="dcterms:W3CDTF">2002-09-18T08:41:02Z</dcterms:created>
  <dcterms:modified xsi:type="dcterms:W3CDTF">2024-04-15T22:49:42Z</dcterms:modified>
</cp:coreProperties>
</file>